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p4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606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11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393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37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582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220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495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8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7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50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858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033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23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53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ADF66C1-FD90-4BF4-87D4-4AF879FB7252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8078EFE1-9669-443A-83BA-5CD73313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556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15.m4a"/><Relationship Id="rId7" Type="http://schemas.openxmlformats.org/officeDocument/2006/relationships/image" Target="../media/image2.png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5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CA513-A258-4CAE-A6CF-3CA3C3EB46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>
                <a:latin typeface="Bell MT" panose="02020503060305020303" pitchFamily="18" charset="0"/>
              </a:rPr>
              <a:t>Code Writer On The Go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8A583A-3AEA-484A-A8E7-72707F36E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10408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Daniel Ashley &amp; Gerald Washington II</a:t>
            </a:r>
          </a:p>
          <a:p>
            <a:pPr algn="ctr"/>
            <a:r>
              <a:rPr lang="en-US" dirty="0"/>
              <a:t>Columbus State University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03BAD76-CBBA-4B11-A007-67F0E4E5A3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74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8"/>
    </mc:Choice>
    <mc:Fallback xmlns="">
      <p:transition spd="slow" advTm="4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EF458-3CA4-4264-B6F0-D8E3475D7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6429000" cy="970450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Running the Application:</a:t>
            </a:r>
            <a:br>
              <a:rPr lang="en-US" dirty="0">
                <a:latin typeface="Bell MT" panose="02020503060305020303" pitchFamily="18" charset="0"/>
              </a:rPr>
            </a:br>
            <a:r>
              <a:rPr lang="en-US" dirty="0">
                <a:latin typeface="Bell MT" panose="02020503060305020303" pitchFamily="18" charset="0"/>
              </a:rPr>
              <a:t>Email and File Explorer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371AA-E1D6-404F-8C1E-64F0D805A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0962" y="2327062"/>
            <a:ext cx="4867713" cy="3636511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FileExplorer</a:t>
            </a:r>
            <a:r>
              <a:rPr lang="en-US" dirty="0"/>
              <a:t> and </a:t>
            </a:r>
            <a:r>
              <a:rPr lang="en-US" dirty="0" err="1"/>
              <a:t>OpenEmail</a:t>
            </a:r>
            <a:r>
              <a:rPr lang="en-US" dirty="0"/>
              <a:t> buttons open the File Explorer (left) and the email screen (right), respectively</a:t>
            </a:r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err="1"/>
              <a:t>FileExplorer</a:t>
            </a:r>
            <a:r>
              <a:rPr lang="en-US" dirty="0"/>
              <a:t> you can open the internal storage and choose a file</a:t>
            </a:r>
          </a:p>
          <a:p>
            <a:endParaRPr lang="en-US" dirty="0"/>
          </a:p>
          <a:p>
            <a:r>
              <a:rPr lang="en-US" dirty="0"/>
              <a:t>As for Email you can write and send a basic email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F91F28-0C01-4FDB-A17E-3E6C6F50C0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6" y="2235201"/>
            <a:ext cx="2476500" cy="44026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5D5939-8178-4315-8ADA-56C7BD8EBF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175" y="2235201"/>
            <a:ext cx="2476499" cy="440266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9F577076-8A6E-4553-8E6D-5EDEB8775F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716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29"/>
    </mc:Choice>
    <mc:Fallback xmlns="">
      <p:transition spd="slow" advTm="43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4840D-6AE7-43F6-B372-D97CC9A2B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429604"/>
            <a:ext cx="3967735" cy="970450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The Highlighter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90841-4F46-4F98-A11F-0348ED4E2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955" y="1915262"/>
            <a:ext cx="3746149" cy="3636511"/>
          </a:xfrm>
        </p:spPr>
        <p:txBody>
          <a:bodyPr/>
          <a:lstStyle/>
          <a:p>
            <a:r>
              <a:rPr lang="en-US" dirty="0"/>
              <a:t>Samples of:</a:t>
            </a:r>
          </a:p>
          <a:p>
            <a:pPr lvl="1"/>
            <a:r>
              <a:rPr lang="en-US" dirty="0"/>
              <a:t>The editor’s active highlighter </a:t>
            </a:r>
          </a:p>
          <a:p>
            <a:pPr lvl="1"/>
            <a:r>
              <a:rPr lang="en-US" dirty="0"/>
              <a:t>Code saved to the internal storage of the phone </a:t>
            </a:r>
          </a:p>
          <a:p>
            <a:pPr lvl="1"/>
            <a:r>
              <a:rPr lang="en-US" dirty="0"/>
              <a:t>Results of what the send button does.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F49DCD-DD70-418A-B351-94D46B7C3D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42"/>
          <a:stretch/>
        </p:blipFill>
        <p:spPr>
          <a:xfrm>
            <a:off x="4591851" y="352797"/>
            <a:ext cx="3625069" cy="28835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D4F0B9-273A-4B90-AE5A-9500C382F9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783" y="3404171"/>
            <a:ext cx="1862137" cy="33104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E87279-E4E6-406B-946B-0069D0079B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667" y="-7670"/>
            <a:ext cx="3857625" cy="6857999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3220A09-A9E1-4B7D-9CB8-9102905D18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24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41"/>
    </mc:Choice>
    <mc:Fallback xmlns="">
      <p:transition spd="slow" advTm="37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B5363-326A-46B1-B037-8A1A3B3EC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What was Accomplished?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A95DA-622B-4CED-BE9C-9718A2978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was created was a active text editor</a:t>
            </a:r>
          </a:p>
          <a:p>
            <a:endParaRPr lang="en-US" dirty="0"/>
          </a:p>
          <a:p>
            <a:r>
              <a:rPr lang="en-US" dirty="0"/>
              <a:t>A way to share and save code from users</a:t>
            </a:r>
          </a:p>
          <a:p>
            <a:endParaRPr lang="en-US" dirty="0"/>
          </a:p>
          <a:p>
            <a:r>
              <a:rPr lang="en-US" dirty="0"/>
              <a:t>And a secure application that accesses the phones internal email client to send code.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F7FDA39-9042-48E7-AEAB-1BC999531E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52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92"/>
    </mc:Choice>
    <mc:Fallback xmlns="">
      <p:transition spd="slow" advTm="21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9C05E-480A-45B2-8D63-807EE44B6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Our Future Plans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11A87-B84A-4A48-B324-3F95E8D59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More Languages</a:t>
            </a:r>
          </a:p>
          <a:p>
            <a:endParaRPr lang="en-US" dirty="0"/>
          </a:p>
          <a:p>
            <a:r>
              <a:rPr lang="en-US" dirty="0"/>
              <a:t>Providing a way for a specific user to show only his/her files only and not have others be able to access them</a:t>
            </a:r>
          </a:p>
          <a:p>
            <a:endParaRPr lang="en-US" dirty="0"/>
          </a:p>
          <a:p>
            <a:r>
              <a:rPr lang="en-US" dirty="0"/>
              <a:t>Improve the editor to handle more language specific characters such as {} or types such as String or #include</a:t>
            </a: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968FAB2-F028-46D4-B92E-2AAF0347FF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04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96"/>
    </mc:Choice>
    <mc:Fallback xmlns="">
      <p:transition spd="slow" advTm="33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vice-2018-05-04-135556">
            <a:hlinkClick r:id="" action="ppaction://media"/>
            <a:extLst>
              <a:ext uri="{FF2B5EF4-FFF2-40B4-BE49-F238E27FC236}">
                <a16:creationId xmlns:a16="http://schemas.microsoft.com/office/drawing/2014/main" id="{7AF5EFCA-3941-4F6E-9C66-CD09FC780B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6067AD9-27DE-4C35-B337-010F22235BB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73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672"/>
    </mc:Choice>
    <mc:Fallback xmlns="">
      <p:transition spd="slow" advTm="169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77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98" objId="2"/>
        <p14:playEvt time="168006" objId="2"/>
        <p14:stopEvt time="169672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54983-2C76-458A-8F07-CE7346A27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Goals of the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DD982-9AA8-4A26-A9EB-80DE571E5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an offline mobile Code Editor</a:t>
            </a:r>
          </a:p>
          <a:p>
            <a:r>
              <a:rPr lang="en-US" dirty="0"/>
              <a:t>Highlights key words for different languages</a:t>
            </a:r>
          </a:p>
          <a:p>
            <a:r>
              <a:rPr lang="en-US" dirty="0"/>
              <a:t>Allows emailing of typed code to yourself as well as to others</a:t>
            </a:r>
          </a:p>
          <a:p>
            <a:r>
              <a:rPr lang="en-US" dirty="0"/>
              <a:t>Allow privacy for users when writing and sending code via a user login screen</a:t>
            </a:r>
          </a:p>
          <a:p>
            <a:r>
              <a:rPr lang="en-US" dirty="0"/>
              <a:t>Store, read, and write code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3F69824-D035-448C-8FC6-1309E31902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41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23"/>
    </mc:Choice>
    <mc:Fallback xmlns="">
      <p:transition spd="slow" advTm="50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287DB-88D5-437C-B032-B34DF26BC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What the Application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716B6-DAB7-434C-84CC-1D68F6B63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convenient way to create code on the go </a:t>
            </a:r>
          </a:p>
          <a:p>
            <a:r>
              <a:rPr lang="en-US" dirty="0"/>
              <a:t>An enhanced text editor made for the specific purpose of making code in Java and in C</a:t>
            </a:r>
          </a:p>
          <a:p>
            <a:r>
              <a:rPr lang="en-US" dirty="0"/>
              <a:t>A simple and effective way to edit and save code and send it to others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B6C667-1E5B-4621-BB9D-7E02A323BC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4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54"/>
    </mc:Choice>
    <mc:Fallback xmlns="">
      <p:transition spd="slow" advTm="24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10A4B-66E1-4208-8DEC-B5BD785F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What the Application is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667EA-2D97-4135-A0DF-92DADA532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application is NOT a IDE or compiler</a:t>
            </a:r>
          </a:p>
          <a:p>
            <a:pPr lvl="1"/>
            <a:r>
              <a:rPr lang="en-US" dirty="0"/>
              <a:t>Can not execute or run code itself</a:t>
            </a:r>
          </a:p>
          <a:p>
            <a:pPr lvl="1"/>
            <a:endParaRPr lang="en-US" dirty="0"/>
          </a:p>
          <a:p>
            <a:r>
              <a:rPr lang="en-US" dirty="0"/>
              <a:t>Only highlights select API key terms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75C8F0E-D13D-4A5D-A62C-26718AD238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0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07"/>
    </mc:Choice>
    <mc:Fallback xmlns="">
      <p:transition spd="slow" advTm="18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E97DD-8E8B-457E-9096-56D45E8F6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Why a mobile text editor?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AC800-7772-4FEE-A7C5-BA7E9D933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Programmers are bound to desktops and laptops that require time to boot themselves and launch an application.</a:t>
            </a:r>
          </a:p>
          <a:p>
            <a:endParaRPr lang="en-US" dirty="0"/>
          </a:p>
          <a:p>
            <a:r>
              <a:rPr lang="en-US" dirty="0"/>
              <a:t>Creating a code editor for android phones provides a more convenient method of coding able to be accessed by anyone with a smart phone.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767A36-6B27-4294-98EF-B381CF56C0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1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57"/>
    </mc:Choice>
    <mc:Fallback xmlns="">
      <p:transition spd="slow" advTm="46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883B8-E110-4D51-A92D-10E1EA365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7448988" cy="970450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Running the Application: 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FAD30-2F6B-4EB7-88CD-1419A877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7448988" cy="3636511"/>
          </a:xfrm>
        </p:spPr>
        <p:txBody>
          <a:bodyPr/>
          <a:lstStyle/>
          <a:p>
            <a:r>
              <a:rPr lang="en-US" dirty="0"/>
              <a:t>The user login is stored locally on the phone. </a:t>
            </a:r>
          </a:p>
          <a:p>
            <a:pPr lvl="1"/>
            <a:r>
              <a:rPr lang="en-US" dirty="0"/>
              <a:t>No internet connection used what so ever</a:t>
            </a:r>
          </a:p>
          <a:p>
            <a:pPr lvl="1"/>
            <a:endParaRPr lang="en-US" dirty="0"/>
          </a:p>
          <a:p>
            <a:r>
              <a:rPr lang="en-US" dirty="0"/>
              <a:t>The login information is privatized so none can access another user’s login data </a:t>
            </a:r>
          </a:p>
          <a:p>
            <a:endParaRPr lang="en-US" dirty="0"/>
          </a:p>
          <a:p>
            <a:r>
              <a:rPr lang="en-US" dirty="0"/>
              <a:t>Registering only creates a login credential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ECFEA-8129-44EF-9CA8-4CEFEBE90D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F192AF1-C0C9-4278-A138-83CA1471CC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6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64"/>
    </mc:Choice>
    <mc:Fallback xmlns="">
      <p:transition spd="slow" advTm="30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F0ED5-E610-4FD2-84CA-0A597587C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99" y="447188"/>
            <a:ext cx="7524375" cy="970450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Running the Application: Logging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CF711-E2C0-46FA-B2FC-9D39EAF9A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7384511" cy="3636511"/>
          </a:xfrm>
        </p:spPr>
        <p:txBody>
          <a:bodyPr/>
          <a:lstStyle/>
          <a:p>
            <a:r>
              <a:rPr lang="en-US" dirty="0"/>
              <a:t>Once a user has made their username and password, clicking the Login button on the Register page will take you to this login page.</a:t>
            </a:r>
          </a:p>
          <a:p>
            <a:endParaRPr lang="en-US" dirty="0"/>
          </a:p>
          <a:p>
            <a:r>
              <a:rPr lang="en-US" dirty="0"/>
              <a:t>The newly registered user or returning user will enter their user name and password to gain access</a:t>
            </a:r>
          </a:p>
          <a:p>
            <a:endParaRPr lang="en-US" dirty="0"/>
          </a:p>
          <a:p>
            <a:r>
              <a:rPr lang="en-US" dirty="0"/>
              <a:t>If the user has not registered before they come to this screen, then the REGISTER button will take them back to the Register Screen.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7594BB-E3D2-4E50-9365-B5DBC38330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FF982F2-CFB4-4511-88A3-6A0C257898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93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22"/>
    </mc:Choice>
    <mc:Fallback xmlns="">
      <p:transition spd="slow" advTm="25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EEA3-182B-4581-A7D8-D21610A2D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99" y="447188"/>
            <a:ext cx="7524375" cy="970450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Running the Application:</a:t>
            </a:r>
            <a:br>
              <a:rPr lang="en-US" dirty="0">
                <a:latin typeface="Bell MT" panose="02020503060305020303" pitchFamily="18" charset="0"/>
              </a:rPr>
            </a:br>
            <a:r>
              <a:rPr lang="en-US" dirty="0">
                <a:latin typeface="Bell MT" panose="02020503060305020303" pitchFamily="18" charset="0"/>
              </a:rPr>
              <a:t>Choices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1EB29-87A1-4DBB-8D89-D0C2B863F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6763188" cy="3636511"/>
          </a:xfrm>
        </p:spPr>
        <p:txBody>
          <a:bodyPr/>
          <a:lstStyle/>
          <a:p>
            <a:r>
              <a:rPr lang="en-US" dirty="0"/>
              <a:t>On this Screen you are provided four options, each preforming a particular task:</a:t>
            </a:r>
          </a:p>
          <a:p>
            <a:pPr lvl="1"/>
            <a:r>
              <a:rPr lang="en-US" dirty="0"/>
              <a:t>C: Opens the code editor for C language</a:t>
            </a:r>
          </a:p>
          <a:p>
            <a:pPr lvl="1"/>
            <a:r>
              <a:rPr lang="en-US" dirty="0"/>
              <a:t>Java: Opens the Java code editor</a:t>
            </a:r>
          </a:p>
          <a:p>
            <a:pPr lvl="1"/>
            <a:r>
              <a:rPr lang="en-US" dirty="0"/>
              <a:t>Email: Opens an Email if you wish to email without code.</a:t>
            </a:r>
          </a:p>
          <a:p>
            <a:pPr lvl="1"/>
            <a:r>
              <a:rPr lang="en-US" dirty="0" err="1"/>
              <a:t>FileExplorer</a:t>
            </a:r>
            <a:r>
              <a:rPr lang="en-US" dirty="0"/>
              <a:t>: Displays the internal storage for the phone, allowing a user to access any files necessary.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CFBB1B-D2CA-491B-8F13-747F01F7F6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9C77518-F7D3-4773-A58C-FCD2F7A967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774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223"/>
    </mc:Choice>
    <mc:Fallback xmlns="">
      <p:transition spd="slow" advTm="292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2E5EB-28A2-4AB4-897A-A14BB08ED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7819650" cy="970450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Running the Application:</a:t>
            </a:r>
            <a:br>
              <a:rPr lang="en-US" dirty="0">
                <a:latin typeface="Bell MT" panose="02020503060305020303" pitchFamily="18" charset="0"/>
              </a:rPr>
            </a:br>
            <a:r>
              <a:rPr lang="en-US" dirty="0">
                <a:latin typeface="Bell MT" panose="02020503060305020303" pitchFamily="18" charset="0"/>
              </a:rPr>
              <a:t>Java/C Editors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D930B-10F5-481B-9186-322BD00F4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319563"/>
            <a:ext cx="6753663" cy="3636511"/>
          </a:xfrm>
        </p:spPr>
        <p:txBody>
          <a:bodyPr/>
          <a:lstStyle/>
          <a:p>
            <a:r>
              <a:rPr lang="en-US" dirty="0"/>
              <a:t>Selecting the Java or C buttons brings users to a screen like this. Depending on the language choice, the editor highlights keywords as you type in the code portion.</a:t>
            </a:r>
          </a:p>
          <a:p>
            <a:endParaRPr lang="en-US" dirty="0"/>
          </a:p>
          <a:p>
            <a:r>
              <a:rPr lang="en-US" dirty="0"/>
              <a:t>The save button will save the class in a corresponding language format depending on the prior language choice. (ex., “class.java”, “</a:t>
            </a:r>
            <a:r>
              <a:rPr lang="en-US" dirty="0" err="1"/>
              <a:t>class.c</a:t>
            </a:r>
            <a:r>
              <a:rPr lang="en-US" dirty="0"/>
              <a:t>”)</a:t>
            </a:r>
          </a:p>
          <a:p>
            <a:endParaRPr lang="en-US" dirty="0"/>
          </a:p>
          <a:p>
            <a:r>
              <a:rPr lang="en-US" dirty="0"/>
              <a:t>The send button creates an email with the given class name in the subject line, and code written will become to body of the email.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9AD5B-E516-451A-A60E-86112AAC9B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2484AD5-C18E-4914-B27C-FC3916BFA3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15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26"/>
    </mc:Choice>
    <mc:Fallback xmlns="">
      <p:transition spd="slow" advTm="80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306</TotalTime>
  <Words>621</Words>
  <Application>Microsoft Office PowerPoint</Application>
  <PresentationFormat>Widescreen</PresentationFormat>
  <Paragraphs>70</Paragraphs>
  <Slides>14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Bell MT</vt:lpstr>
      <vt:lpstr>Century Gothic</vt:lpstr>
      <vt:lpstr>Wingdings 2</vt:lpstr>
      <vt:lpstr>Quotable</vt:lpstr>
      <vt:lpstr>Code Writer On The Go</vt:lpstr>
      <vt:lpstr>Goals of the Application</vt:lpstr>
      <vt:lpstr>What the Application is</vt:lpstr>
      <vt:lpstr>What the Application is NOT</vt:lpstr>
      <vt:lpstr>Why a mobile text editor?</vt:lpstr>
      <vt:lpstr>Running the Application: Registration</vt:lpstr>
      <vt:lpstr>Running the Application: Logging In</vt:lpstr>
      <vt:lpstr>Running the Application: Choices</vt:lpstr>
      <vt:lpstr>Running the Application: Java/C Editors</vt:lpstr>
      <vt:lpstr>Running the Application: Email and File Explorer</vt:lpstr>
      <vt:lpstr>The Highlighter</vt:lpstr>
      <vt:lpstr>What was Accomplished?</vt:lpstr>
      <vt:lpstr>Our Future Plans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Writer On The Go</dc:title>
  <dc:creator>Daniel Ashley</dc:creator>
  <cp:lastModifiedBy>g wash</cp:lastModifiedBy>
  <cp:revision>20</cp:revision>
  <dcterms:created xsi:type="dcterms:W3CDTF">2018-05-04T16:04:43Z</dcterms:created>
  <dcterms:modified xsi:type="dcterms:W3CDTF">2018-05-09T12:49:08Z</dcterms:modified>
</cp:coreProperties>
</file>

<file path=docProps/thumbnail.jpeg>
</file>